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Default Extension="sldx" ContentType="application/vnd.openxmlformats-officedocument.presentationml.slide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68" r:id="rId1"/>
  </p:sldMasterIdLst>
  <p:sldIdLst>
    <p:sldId id="256" r:id="rId2"/>
    <p:sldId id="260" r:id="rId3"/>
    <p:sldId id="259" r:id="rId4"/>
    <p:sldId id="257" r:id="rId5"/>
    <p:sldId id="258" r:id="rId6"/>
    <p:sldId id="261" r:id="rId7"/>
    <p:sldId id="262" r:id="rId8"/>
    <p:sldId id="270" r:id="rId9"/>
    <p:sldId id="263" r:id="rId10"/>
    <p:sldId id="264" r:id="rId11"/>
    <p:sldId id="265" r:id="rId12"/>
    <p:sldId id="266" r:id="rId13"/>
    <p:sldId id="267" r:id="rId14"/>
    <p:sldId id="268" r:id="rId15"/>
    <p:sldId id="271" r:id="rId16"/>
    <p:sldId id="272" r:id="rId17"/>
    <p:sldId id="269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5429" autoAdjust="0"/>
  </p:normalViewPr>
  <p:slideViewPr>
    <p:cSldViewPr>
      <p:cViewPr>
        <p:scale>
          <a:sx n="87" d="100"/>
          <a:sy n="87" d="100"/>
        </p:scale>
        <p:origin x="-1020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udmila\Desktop\&#1051;&#1080;&#1089;&#1090;%20Microsoft%20Office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Лист1!$D$2</c:f>
              <c:strCache>
                <c:ptCount val="1"/>
                <c:pt idx="0">
                  <c:v>начало сентября</c:v>
                </c:pt>
              </c:strCache>
            </c:strRef>
          </c:tx>
          <c:dLbls>
            <c:showVal val="1"/>
          </c:dLbls>
          <c:cat>
            <c:strRef>
              <c:f>Лист1!$B$3:$C$5</c:f>
              <c:strCache>
                <c:ptCount val="3"/>
                <c:pt idx="0">
                  <c:v>знают</c:v>
                </c:pt>
                <c:pt idx="1">
                  <c:v>умеют</c:v>
                </c:pt>
                <c:pt idx="2">
                  <c:v>воспроизводят</c:v>
                </c:pt>
              </c:strCache>
            </c:strRef>
          </c:cat>
          <c:val>
            <c:numRef>
              <c:f>Лист1!$D$3:$D$5</c:f>
              <c:numCache>
                <c:formatCode>General</c:formatCode>
                <c:ptCount val="3"/>
                <c:pt idx="0">
                  <c:v>42</c:v>
                </c:pt>
                <c:pt idx="1">
                  <c:v>44</c:v>
                </c:pt>
                <c:pt idx="2">
                  <c:v>45</c:v>
                </c:pt>
              </c:numCache>
            </c:numRef>
          </c:val>
        </c:ser>
        <c:ser>
          <c:idx val="1"/>
          <c:order val="1"/>
          <c:tx>
            <c:strRef>
              <c:f>Лист1!$E$2</c:f>
              <c:strCache>
                <c:ptCount val="1"/>
                <c:pt idx="0">
                  <c:v>конец октября</c:v>
                </c:pt>
              </c:strCache>
            </c:strRef>
          </c:tx>
          <c:dLbls>
            <c:dLbl>
              <c:idx val="0"/>
              <c:layout/>
              <c:showVal val="1"/>
            </c:dLbl>
            <c:dLbl>
              <c:idx val="1"/>
              <c:layout/>
              <c:showVal val="1"/>
            </c:dLbl>
            <c:dLbl>
              <c:idx val="2"/>
              <c:layout/>
              <c:showVal val="1"/>
            </c:dLbl>
            <c:delete val="1"/>
          </c:dLbls>
          <c:cat>
            <c:strRef>
              <c:f>Лист1!$B$3:$C$5</c:f>
              <c:strCache>
                <c:ptCount val="3"/>
                <c:pt idx="0">
                  <c:v>знают</c:v>
                </c:pt>
                <c:pt idx="1">
                  <c:v>умеют</c:v>
                </c:pt>
                <c:pt idx="2">
                  <c:v>воспроизводят</c:v>
                </c:pt>
              </c:strCache>
            </c:strRef>
          </c:cat>
          <c:val>
            <c:numRef>
              <c:f>Лист1!$E$3:$E$5</c:f>
              <c:numCache>
                <c:formatCode>General</c:formatCode>
                <c:ptCount val="3"/>
                <c:pt idx="0">
                  <c:v>98</c:v>
                </c:pt>
                <c:pt idx="1">
                  <c:v>95</c:v>
                </c:pt>
                <c:pt idx="2">
                  <c:v>97</c:v>
                </c:pt>
              </c:numCache>
            </c:numRef>
          </c:val>
        </c:ser>
        <c:shape val="box"/>
        <c:axId val="49015424"/>
        <c:axId val="50864512"/>
        <c:axId val="0"/>
      </c:bar3DChart>
      <c:catAx>
        <c:axId val="49015424"/>
        <c:scaling>
          <c:orientation val="minMax"/>
        </c:scaling>
        <c:axPos val="b"/>
        <c:tickLblPos val="nextTo"/>
        <c:crossAx val="50864512"/>
        <c:crosses val="autoZero"/>
        <c:auto val="1"/>
        <c:lblAlgn val="ctr"/>
        <c:lblOffset val="100"/>
      </c:catAx>
      <c:valAx>
        <c:axId val="50864512"/>
        <c:scaling>
          <c:orientation val="minMax"/>
        </c:scaling>
        <c:axPos val="l"/>
        <c:majorGridlines/>
        <c:numFmt formatCode="General" sourceLinked="1"/>
        <c:tickLblPos val="nextTo"/>
        <c:crossAx val="49015424"/>
        <c:crosses val="autoZero"/>
        <c:crossBetween val="between"/>
      </c:valAx>
    </c:plotArea>
    <c:legend>
      <c:legendPos val="r"/>
      <c:layout/>
    </c:legend>
    <c:plotVisOnly val="1"/>
  </c:chart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13.11.2018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Microsoft_Office_PowerPoint1.sld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097" name="Object 1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p:oleObj spid="_x0000_s4097" name="Слайд" r:id="rId3" imgW="1783214" imgH="2380405" progId="PowerPoint.Slide.12">
              <p:embed/>
            </p:oleObj>
          </a:graphicData>
        </a:graphic>
      </p:graphicFrame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3707904" y="447707"/>
            <a:ext cx="439248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Акмолинская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область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Буландынский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район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ГККП « Ясли сад 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Айг</a:t>
            </a: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лек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25812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</a:t>
            </a:r>
            <a:r>
              <a:rPr kumimoji="0" lang="ru-RU" sz="7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827584" y="2806617"/>
            <a:ext cx="806489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25975" algn="ctr"/>
                <a:tab pos="7553325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25975" algn="ctr"/>
                <a:tab pos="7553325" algn="l"/>
              </a:tabLst>
            </a:pPr>
            <a:r>
              <a:rPr lang="ru-RU" sz="16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Тема: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«Все работы хороши, выбирай на вкус»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25975" algn="ctr"/>
                <a:tab pos="7553325" algn="l"/>
              </a:tabLst>
            </a:pPr>
            <a:endParaRPr lang="ru-RU" sz="1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25975" algn="ctr"/>
                <a:tab pos="7553325" algn="l"/>
              </a:tabLst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25975" algn="ctr"/>
                <a:tab pos="7553325" algn="l"/>
              </a:tabLst>
            </a:pPr>
            <a:endParaRPr lang="ru-RU" sz="1600" b="1" dirty="0" smtClean="0"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25975" algn="ctr"/>
                <a:tab pos="7553325" algn="l"/>
              </a:tabLst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625975" algn="ctr"/>
                <a:tab pos="7553325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Группа «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Байтерек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»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Воспитатели: Мирошниченко Л.И.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          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ТолпаковаА.О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5" name="Rectangle 9"/>
          <p:cNvSpPr>
            <a:spLocks noChangeArrowheads="1"/>
          </p:cNvSpPr>
          <p:nvPr/>
        </p:nvSpPr>
        <p:spPr bwMode="auto">
          <a:xfrm>
            <a:off x="3635896" y="6237312"/>
            <a:ext cx="331236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2018-2019 учебный год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89" name="Rectangle 1"/>
          <p:cNvSpPr>
            <a:spLocks noChangeArrowheads="1"/>
          </p:cNvSpPr>
          <p:nvPr/>
        </p:nvSpPr>
        <p:spPr bwMode="auto">
          <a:xfrm>
            <a:off x="467544" y="368221"/>
            <a:ext cx="8316416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4926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Введение: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Актуальность темы заключается в том, что дети часто не знают где и кем работают их родители, дети не знакомы с произведениями  художественной литературы на данную тему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Кем быть?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раннего возраста  у детей должно формироваться  понятие о профессии. Дети видят перед собой профессии своих родителей , старших братьев и сестер. У них формируется свое мировоззрение, которое проявляется в виде игр.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Знакомство с профессией  мы решили  отобразить через чтение стихотворения В. Маяковского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Кем быть?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После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чтения стихотворения, с детьми проводились  дидактические и сюжетно ролевые игры.  Дети обыгрывали  куплеты стихотворения, где рассказывалось о профессии. При этом расширялся кругозор детей. Работа проводилась  в форме бесед и рассматривании иллюстраций.  У детей лучше формируется интерес и  уважительное отношение к людям разных профессий через  знакомство с произведениями художественной литературы.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Описание профессии в стихотворной форме является доступным для понимания   ребенком  представления  и значимости  профессии. </a:t>
            </a:r>
          </a:p>
          <a:p>
            <a:pPr marL="0" marR="0" lvl="0" indent="4492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 течение двух месяцев,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сентябрь-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октябрь, с детьми проводилась работа по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ознакомлению 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</a:t>
            </a: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профессиями. Проводился  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мониторинг 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данной теме.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323528" y="449453"/>
            <a:ext cx="849694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Цель: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Познакомить детей с профессиями  через игру и художественное слово.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Развивать диалогическую и монологическую речь детей, пополнить словарный запас детей.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Воспитывать интерес  и уважительное отношение к профессии.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-конечная звезда 1"/>
          <p:cNvSpPr/>
          <p:nvPr/>
        </p:nvSpPr>
        <p:spPr>
          <a:xfrm>
            <a:off x="3419872" y="2348880"/>
            <a:ext cx="2160240" cy="2088232"/>
          </a:xfrm>
          <a:prstGeom prst="star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Система реализации</a:t>
            </a:r>
            <a:endParaRPr lang="ru-RU" dirty="0"/>
          </a:p>
        </p:txBody>
      </p:sp>
      <p:sp>
        <p:nvSpPr>
          <p:cNvPr id="3" name="Пятно 1 2"/>
          <p:cNvSpPr/>
          <p:nvPr/>
        </p:nvSpPr>
        <p:spPr>
          <a:xfrm>
            <a:off x="2915816" y="260648"/>
            <a:ext cx="3456384" cy="1512168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Художественное слово</a:t>
            </a:r>
            <a:endParaRPr lang="ru-RU" dirty="0"/>
          </a:p>
        </p:txBody>
      </p:sp>
      <p:sp>
        <p:nvSpPr>
          <p:cNvPr id="6" name="Пятно 1 5"/>
          <p:cNvSpPr/>
          <p:nvPr/>
        </p:nvSpPr>
        <p:spPr>
          <a:xfrm>
            <a:off x="6300192" y="1412776"/>
            <a:ext cx="2304256" cy="165618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экскурсии</a:t>
            </a:r>
            <a:endParaRPr lang="ru-RU" dirty="0"/>
          </a:p>
        </p:txBody>
      </p:sp>
      <p:sp>
        <p:nvSpPr>
          <p:cNvPr id="7" name="Пятно 1 6"/>
          <p:cNvSpPr/>
          <p:nvPr/>
        </p:nvSpPr>
        <p:spPr>
          <a:xfrm>
            <a:off x="467544" y="1484784"/>
            <a:ext cx="2664296" cy="180020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Сюжетно –ролевые игры</a:t>
            </a:r>
            <a:endParaRPr lang="ru-RU" dirty="0"/>
          </a:p>
        </p:txBody>
      </p:sp>
      <p:sp>
        <p:nvSpPr>
          <p:cNvPr id="8" name="Пятно 1 7"/>
          <p:cNvSpPr/>
          <p:nvPr/>
        </p:nvSpPr>
        <p:spPr>
          <a:xfrm>
            <a:off x="323528" y="3861048"/>
            <a:ext cx="3096344" cy="194421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Дидактические игры</a:t>
            </a:r>
            <a:endParaRPr lang="ru-RU" dirty="0"/>
          </a:p>
        </p:txBody>
      </p:sp>
      <p:sp>
        <p:nvSpPr>
          <p:cNvPr id="9" name="Пятно 1 8"/>
          <p:cNvSpPr/>
          <p:nvPr/>
        </p:nvSpPr>
        <p:spPr>
          <a:xfrm>
            <a:off x="6084168" y="4005064"/>
            <a:ext cx="2808312" cy="1728192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Просмотр иллюстраций</a:t>
            </a:r>
            <a:endParaRPr lang="ru-RU" dirty="0"/>
          </a:p>
        </p:txBody>
      </p:sp>
      <p:sp>
        <p:nvSpPr>
          <p:cNvPr id="10" name="Пятно 1 9"/>
          <p:cNvSpPr/>
          <p:nvPr/>
        </p:nvSpPr>
        <p:spPr>
          <a:xfrm>
            <a:off x="3563888" y="4797152"/>
            <a:ext cx="2016224" cy="141845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беседы</a:t>
            </a:r>
            <a:endParaRPr lang="ru-RU" dirty="0"/>
          </a:p>
        </p:txBody>
      </p:sp>
      <p:cxnSp>
        <p:nvCxnSpPr>
          <p:cNvPr id="12" name="Прямая со стрелкой 11"/>
          <p:cNvCxnSpPr/>
          <p:nvPr/>
        </p:nvCxnSpPr>
        <p:spPr>
          <a:xfrm flipV="1">
            <a:off x="4499992" y="1844824"/>
            <a:ext cx="7200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724128" y="2708920"/>
            <a:ext cx="504056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5652120" y="4005064"/>
            <a:ext cx="288032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>
            <a:off x="4572000" y="4581128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 стрелкой 29"/>
          <p:cNvCxnSpPr/>
          <p:nvPr/>
        </p:nvCxnSpPr>
        <p:spPr>
          <a:xfrm flipH="1" flipV="1">
            <a:off x="2915816" y="2780928"/>
            <a:ext cx="432048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/>
          <p:cNvCxnSpPr/>
          <p:nvPr/>
        </p:nvCxnSpPr>
        <p:spPr>
          <a:xfrm flipH="1">
            <a:off x="2987824" y="4005064"/>
            <a:ext cx="360040" cy="1440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У меня растут года,</a:t>
            </a:r>
            <a:br>
              <a:rPr lang="ru-RU" dirty="0" smtClean="0"/>
            </a:br>
            <a:r>
              <a:rPr lang="ru-RU" dirty="0" smtClean="0"/>
              <a:t>будет и семнадцать.</a:t>
            </a:r>
            <a:br>
              <a:rPr lang="ru-RU" dirty="0" smtClean="0"/>
            </a:br>
            <a:r>
              <a:rPr lang="ru-RU" dirty="0" smtClean="0"/>
              <a:t>Где работать мне тогда,</a:t>
            </a:r>
            <a:br>
              <a:rPr lang="ru-RU" dirty="0" smtClean="0"/>
            </a:br>
            <a:r>
              <a:rPr lang="ru-RU" dirty="0" smtClean="0"/>
              <a:t>чем заниматься?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Рисунок 3" descr="C:\Users\Ludmila\Desktop\Новая папка (15)\Слайды\20181108_17224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4283968" y="-171400"/>
            <a:ext cx="3240359" cy="410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Ludmila\Desktop\Новая папка (15)\Слайды\20181108_17230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734291" y="2586189"/>
            <a:ext cx="3570962" cy="4104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9"/>
            <a:ext cx="33123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Нужные работники —</a:t>
            </a:r>
            <a:br>
              <a:rPr lang="ru-RU" dirty="0" smtClean="0"/>
            </a:br>
            <a:r>
              <a:rPr lang="ru-RU" dirty="0" smtClean="0"/>
              <a:t>столяры и плотники!</a:t>
            </a:r>
            <a:br>
              <a:rPr lang="ru-RU" dirty="0" smtClean="0"/>
            </a:br>
            <a:r>
              <a:rPr lang="ru-RU" dirty="0" smtClean="0"/>
              <a:t>Сработать мебель мудрено:</a:t>
            </a:r>
            <a:br>
              <a:rPr lang="ru-RU" dirty="0" smtClean="0"/>
            </a:br>
            <a:r>
              <a:rPr lang="ru-RU" dirty="0" smtClean="0"/>
              <a:t>сначала</a:t>
            </a:r>
            <a:br>
              <a:rPr lang="ru-RU" dirty="0" smtClean="0"/>
            </a:br>
            <a:r>
              <a:rPr lang="ru-RU" dirty="0" smtClean="0"/>
              <a:t>мы</a:t>
            </a:r>
            <a:br>
              <a:rPr lang="ru-RU" dirty="0" smtClean="0"/>
            </a:br>
            <a:r>
              <a:rPr lang="ru-RU" dirty="0" smtClean="0"/>
              <a:t>берём бревно</a:t>
            </a:r>
            <a:br>
              <a:rPr lang="ru-RU" dirty="0" smtClean="0"/>
            </a:br>
            <a:r>
              <a:rPr lang="ru-RU" dirty="0" smtClean="0"/>
              <a:t>и пилим доски</a:t>
            </a:r>
            <a:br>
              <a:rPr lang="ru-RU" dirty="0" smtClean="0"/>
            </a:br>
            <a:r>
              <a:rPr lang="ru-RU" dirty="0" smtClean="0"/>
              <a:t>длинные и плоские.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C:\Users\Ludmila\Desktop\Новая папка (15)\Слайды\20181109_16523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47864" y="188640"/>
            <a:ext cx="2664296" cy="3159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Ludmila\Desktop\Новая папка (15)\Слайды\20181109_16520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32656"/>
            <a:ext cx="2376264" cy="3065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Ludmila\Desktop\Новая папка (15)\Слайды\20181109_16520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52120" y="3140968"/>
            <a:ext cx="3057304" cy="2828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Ludmila\Desktop\Новая папка (15)\Слайды\20181109_165249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3429000"/>
            <a:ext cx="3240360" cy="301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331236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Столяру хорошо,</a:t>
            </a:r>
            <a:br>
              <a:rPr lang="ru-RU" dirty="0" smtClean="0"/>
            </a:br>
            <a:r>
              <a:rPr lang="ru-RU" dirty="0" smtClean="0"/>
              <a:t>а инженеру —</a:t>
            </a:r>
            <a:br>
              <a:rPr lang="ru-RU" dirty="0" smtClean="0"/>
            </a:br>
            <a:r>
              <a:rPr lang="ru-RU" dirty="0" smtClean="0"/>
              <a:t>лучше,</a:t>
            </a:r>
            <a:br>
              <a:rPr lang="ru-RU" dirty="0" smtClean="0"/>
            </a:br>
            <a:r>
              <a:rPr lang="ru-RU" dirty="0" smtClean="0"/>
              <a:t>я бы строить дом пошел,</a:t>
            </a:r>
            <a:br>
              <a:rPr lang="ru-RU" dirty="0" smtClean="0"/>
            </a:br>
            <a:r>
              <a:rPr lang="ru-RU" dirty="0" smtClean="0"/>
              <a:t>пусть меня научат.</a:t>
            </a:r>
            <a:br>
              <a:rPr lang="ru-RU" dirty="0" smtClean="0"/>
            </a:br>
            <a:r>
              <a:rPr lang="ru-RU" dirty="0" smtClean="0"/>
              <a:t>Я</a:t>
            </a:r>
            <a:br>
              <a:rPr lang="ru-RU" dirty="0" smtClean="0"/>
            </a:br>
            <a:r>
              <a:rPr lang="ru-RU" dirty="0" smtClean="0"/>
              <a:t>сначала</a:t>
            </a:r>
            <a:br>
              <a:rPr lang="ru-RU" dirty="0" smtClean="0"/>
            </a:br>
            <a:r>
              <a:rPr lang="ru-RU" dirty="0" smtClean="0"/>
              <a:t>начерчу</a:t>
            </a:r>
            <a:br>
              <a:rPr lang="ru-RU" dirty="0" smtClean="0"/>
            </a:br>
            <a:r>
              <a:rPr lang="ru-RU" dirty="0" smtClean="0"/>
              <a:t>дом</a:t>
            </a:r>
            <a:br>
              <a:rPr lang="ru-RU" dirty="0" smtClean="0"/>
            </a:br>
            <a:r>
              <a:rPr lang="ru-RU" dirty="0" smtClean="0"/>
              <a:t>такой,</a:t>
            </a:r>
            <a:br>
              <a:rPr lang="ru-RU" dirty="0" smtClean="0"/>
            </a:br>
            <a:r>
              <a:rPr lang="ru-RU" dirty="0" smtClean="0"/>
              <a:t>какой хочу.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C:\Users\Ludmila\Desktop\Новая папка (15)\Слайды\20181108_16340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88640"/>
            <a:ext cx="3096344" cy="3293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Ludmila\Desktop\Новая папка (15)\Слайды\20181108_1634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3068960"/>
            <a:ext cx="2808312" cy="30883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Ludmila\Desktop\Новая папка (15)\Слайды\20181108_16353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2708920"/>
            <a:ext cx="2969837" cy="3432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482" name="Rectangle 2"/>
          <p:cNvSpPr>
            <a:spLocks noChangeArrowheads="1"/>
          </p:cNvSpPr>
          <p:nvPr/>
        </p:nvSpPr>
        <p:spPr bwMode="auto">
          <a:xfrm>
            <a:off x="6516216" y="424648"/>
            <a:ext cx="230425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dirty="0" smtClean="0"/>
              <a:t>Рассчитает точно он</a:t>
            </a:r>
          </a:p>
          <a:p>
            <a:r>
              <a:rPr lang="ru-RU" dirty="0" smtClean="0"/>
              <a:t>Где и как построить дом       (инженер)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1800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План готов,</a:t>
            </a:r>
            <a:br>
              <a:rPr lang="ru-RU" dirty="0" smtClean="0"/>
            </a:br>
            <a:r>
              <a:rPr lang="ru-RU" dirty="0" smtClean="0"/>
              <a:t>и вокруг</a:t>
            </a:r>
            <a:br>
              <a:rPr lang="ru-RU" dirty="0" smtClean="0"/>
            </a:br>
            <a:r>
              <a:rPr lang="ru-RU" dirty="0" smtClean="0"/>
              <a:t>сто работ</a:t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 err="1" smtClean="0"/>
              <a:t>тыщу</a:t>
            </a:r>
            <a:r>
              <a:rPr lang="ru-RU" dirty="0" smtClean="0"/>
              <a:t> рук.</a:t>
            </a:r>
            <a:endParaRPr lang="ru-RU" dirty="0"/>
          </a:p>
        </p:txBody>
      </p:sp>
      <p:sp>
        <p:nvSpPr>
          <p:cNvPr id="150529" name="Rectangle 1"/>
          <p:cNvSpPr>
            <a:spLocks noChangeArrowheads="1"/>
          </p:cNvSpPr>
          <p:nvPr/>
        </p:nvSpPr>
        <p:spPr bwMode="auto">
          <a:xfrm>
            <a:off x="251520" y="1463422"/>
            <a:ext cx="1656184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 дом готов,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 крыша есть.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Хороший дом,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большущий дом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 все четыре стороны,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 заживут ребята в нем</a:t>
            </a:r>
            <a:b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</a:b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удобно и просторно.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Times New Roman" pitchFamily="18" charset="0"/>
            </a:endParaRPr>
          </a:p>
        </p:txBody>
      </p:sp>
      <p:pic>
        <p:nvPicPr>
          <p:cNvPr id="4" name="Рисунок 3" descr="C:\Users\Ludmila\Desktop\Новая папка (15)\Слайды\20181109_16434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3212976"/>
            <a:ext cx="2505107" cy="33409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Ludmila\Desktop\Новая папка (15)\Слайды\20181109_16443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501008"/>
            <a:ext cx="2602067" cy="315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Ludmila\Desktop\Новая папка (15)\Слайды\20181109_164442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188640"/>
            <a:ext cx="2397977" cy="3198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0530" name="Rectangle 2"/>
          <p:cNvSpPr>
            <a:spLocks noChangeArrowheads="1"/>
          </p:cNvSpPr>
          <p:nvPr/>
        </p:nvSpPr>
        <p:spPr bwMode="auto">
          <a:xfrm>
            <a:off x="6588224" y="772950"/>
            <a:ext cx="2304256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 построит вам дома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Заселяйся детвора                   (строитель)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76672"/>
            <a:ext cx="33843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Инженеру хорошо,</a:t>
            </a:r>
            <a:br>
              <a:rPr lang="ru-RU" dirty="0" smtClean="0"/>
            </a:br>
            <a:r>
              <a:rPr lang="ru-RU" dirty="0" smtClean="0"/>
              <a:t>а доктору —</a:t>
            </a:r>
            <a:br>
              <a:rPr lang="ru-RU" dirty="0" smtClean="0"/>
            </a:br>
            <a:r>
              <a:rPr lang="ru-RU" dirty="0" smtClean="0"/>
              <a:t>лучше,</a:t>
            </a:r>
            <a:br>
              <a:rPr lang="ru-RU" dirty="0" smtClean="0"/>
            </a:br>
            <a:r>
              <a:rPr lang="ru-RU" dirty="0" smtClean="0"/>
              <a:t>я б детей лечить пошел,</a:t>
            </a:r>
            <a:br>
              <a:rPr lang="ru-RU" dirty="0" smtClean="0"/>
            </a:br>
            <a:r>
              <a:rPr lang="ru-RU" dirty="0" smtClean="0"/>
              <a:t>пусть меня научат</a:t>
            </a:r>
            <a:endParaRPr lang="ru-RU" dirty="0"/>
          </a:p>
        </p:txBody>
      </p:sp>
      <p:pic>
        <p:nvPicPr>
          <p:cNvPr id="3" name="Рисунок 2" descr="C:\Users\Ludmila\Desktop\Новая папка (15)\Слайды\20181112_11055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60648"/>
            <a:ext cx="2640955" cy="2993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Ludmila\Desktop\Новая папка (15)\Слайды\20181112_11065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852936"/>
            <a:ext cx="268540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Ludmila\Desktop\Новая папка (15)\Слайды\20181112_11062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260648"/>
            <a:ext cx="2426545" cy="323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Ludmila\Desktop\Новая папка (15)\Слайды\20181112_11051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3140968"/>
            <a:ext cx="2606752" cy="333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457" name="Rectangle 1"/>
          <p:cNvSpPr>
            <a:spLocks noChangeArrowheads="1"/>
          </p:cNvSpPr>
          <p:nvPr/>
        </p:nvSpPr>
        <p:spPr bwMode="auto">
          <a:xfrm rot="10800000" flipV="1">
            <a:off x="6372200" y="3893177"/>
            <a:ext cx="2088232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Лечит он детей и взрослых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 ангины и от оспы                                (доктор)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324036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Докторам хорошо,</a:t>
            </a:r>
            <a:br>
              <a:rPr lang="ru-RU" dirty="0" smtClean="0"/>
            </a:br>
            <a:r>
              <a:rPr lang="ru-RU" dirty="0" smtClean="0"/>
              <a:t>а рабочим —</a:t>
            </a:r>
            <a:br>
              <a:rPr lang="ru-RU" dirty="0" smtClean="0"/>
            </a:br>
            <a:r>
              <a:rPr lang="ru-RU" dirty="0" smtClean="0"/>
              <a:t>лучше,</a:t>
            </a:r>
            <a:br>
              <a:rPr lang="ru-RU" dirty="0" smtClean="0"/>
            </a:br>
            <a:r>
              <a:rPr lang="ru-RU" dirty="0" smtClean="0"/>
              <a:t>я б в рабочие пошел,</a:t>
            </a:r>
            <a:br>
              <a:rPr lang="ru-RU" dirty="0" smtClean="0"/>
            </a:br>
            <a:r>
              <a:rPr lang="ru-RU" dirty="0" smtClean="0"/>
              <a:t>пусть меня научат.</a:t>
            </a:r>
            <a:br>
              <a:rPr lang="ru-RU" dirty="0" smtClean="0"/>
            </a:br>
            <a:r>
              <a:rPr lang="ru-RU" dirty="0" smtClean="0"/>
              <a:t>Вставай!</a:t>
            </a:r>
            <a:br>
              <a:rPr lang="ru-RU" dirty="0" smtClean="0"/>
            </a:br>
            <a:r>
              <a:rPr lang="ru-RU" dirty="0" smtClean="0"/>
              <a:t>Иди!</a:t>
            </a:r>
            <a:br>
              <a:rPr lang="ru-RU" dirty="0" smtClean="0"/>
            </a:br>
            <a:r>
              <a:rPr lang="ru-RU" dirty="0" smtClean="0"/>
              <a:t>Гудок зовет,</a:t>
            </a:r>
            <a:br>
              <a:rPr lang="ru-RU" dirty="0" smtClean="0"/>
            </a:br>
            <a:r>
              <a:rPr lang="ru-RU" dirty="0" smtClean="0"/>
              <a:t>и мы приходим на завод.</a:t>
            </a:r>
            <a:br>
              <a:rPr lang="ru-RU" dirty="0" smtClean="0"/>
            </a:br>
            <a:r>
              <a:rPr lang="ru-RU" dirty="0" smtClean="0"/>
              <a:t>Народа — уйма целая,</a:t>
            </a:r>
            <a:br>
              <a:rPr lang="ru-RU" dirty="0" smtClean="0"/>
            </a:br>
            <a:r>
              <a:rPr lang="ru-RU" dirty="0" smtClean="0"/>
              <a:t>тысяча двести.</a:t>
            </a:r>
            <a:br>
              <a:rPr lang="ru-RU" dirty="0" smtClean="0"/>
            </a:br>
            <a:r>
              <a:rPr lang="ru-RU" dirty="0" smtClean="0"/>
              <a:t>Чего один не сделает —</a:t>
            </a:r>
            <a:br>
              <a:rPr lang="ru-RU" dirty="0" smtClean="0"/>
            </a:br>
            <a:r>
              <a:rPr lang="ru-RU" dirty="0" smtClean="0"/>
              <a:t>сделаем вместе,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C:\Users\Ludmila\Desktop\Новая папка (15)\Слайды\20181109_16520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0"/>
            <a:ext cx="4243560" cy="5157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33843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 заводе хорошо,</a:t>
            </a:r>
            <a:br>
              <a:rPr lang="ru-RU" dirty="0" smtClean="0"/>
            </a:br>
            <a:r>
              <a:rPr lang="ru-RU" dirty="0" smtClean="0"/>
              <a:t>а в трамвае —</a:t>
            </a:r>
            <a:br>
              <a:rPr lang="ru-RU" dirty="0" smtClean="0"/>
            </a:br>
            <a:r>
              <a:rPr lang="ru-RU" dirty="0" smtClean="0"/>
              <a:t>лучше,</a:t>
            </a:r>
            <a:br>
              <a:rPr lang="ru-RU" dirty="0" smtClean="0"/>
            </a:br>
            <a:r>
              <a:rPr lang="ru-RU" dirty="0" smtClean="0"/>
              <a:t>я б кондуктором пошел,</a:t>
            </a:r>
            <a:br>
              <a:rPr lang="ru-RU" dirty="0" smtClean="0"/>
            </a:br>
            <a:r>
              <a:rPr lang="ru-RU" dirty="0" smtClean="0"/>
              <a:t>пусть меня научат.</a:t>
            </a:r>
            <a:br>
              <a:rPr lang="ru-RU" dirty="0" smtClean="0"/>
            </a:br>
            <a:r>
              <a:rPr lang="ru-RU" dirty="0" smtClean="0"/>
              <a:t>Кондукторам</a:t>
            </a:r>
            <a:br>
              <a:rPr lang="ru-RU" dirty="0" smtClean="0"/>
            </a:br>
            <a:r>
              <a:rPr lang="ru-RU" dirty="0" smtClean="0"/>
              <a:t>езда везде.</a:t>
            </a:r>
            <a:br>
              <a:rPr lang="ru-RU" dirty="0" smtClean="0"/>
            </a:br>
            <a:r>
              <a:rPr lang="ru-RU" dirty="0" smtClean="0"/>
              <a:t>С большою сумкой кожаной</a:t>
            </a:r>
            <a:br>
              <a:rPr lang="ru-RU" dirty="0" smtClean="0"/>
            </a:br>
            <a:r>
              <a:rPr lang="ru-RU" dirty="0" smtClean="0"/>
              <a:t>ему всегда,</a:t>
            </a:r>
            <a:br>
              <a:rPr lang="ru-RU" dirty="0" smtClean="0"/>
            </a:br>
            <a:r>
              <a:rPr lang="ru-RU" dirty="0" smtClean="0"/>
              <a:t>ему весь день</a:t>
            </a:r>
            <a:br>
              <a:rPr lang="ru-RU" dirty="0" smtClean="0"/>
            </a:br>
            <a:r>
              <a:rPr lang="ru-RU" dirty="0" smtClean="0"/>
              <a:t>в трамваях ездить можно.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C:\Users\Ludmila\Desktop\Новая папка (15)\Слайды\20181109_16314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32656"/>
            <a:ext cx="2808312" cy="3026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Ludmila\Desktop\Новая папка (15)\Слайды\20181109_16340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645024"/>
            <a:ext cx="2520280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Ludmila\Desktop\Новая папка (15)\Слайды\20181109_16315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3573016"/>
            <a:ext cx="2631223" cy="2596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409" name="Rectangle 1"/>
          <p:cNvSpPr>
            <a:spLocks noChangeArrowheads="1"/>
          </p:cNvSpPr>
          <p:nvPr/>
        </p:nvSpPr>
        <p:spPr bwMode="auto">
          <a:xfrm>
            <a:off x="6444208" y="993489"/>
            <a:ext cx="237626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Он билеты продает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Можно ехать нам вперед                     (кондуктор)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288032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Кондуктору хорошо,</a:t>
            </a:r>
            <a:br>
              <a:rPr lang="ru-RU" dirty="0" smtClean="0"/>
            </a:br>
            <a:r>
              <a:rPr lang="ru-RU" dirty="0" smtClean="0"/>
              <a:t>а шоферу —</a:t>
            </a:r>
            <a:br>
              <a:rPr lang="ru-RU" dirty="0" smtClean="0"/>
            </a:br>
            <a:r>
              <a:rPr lang="ru-RU" dirty="0" smtClean="0"/>
              <a:t>лучше,</a:t>
            </a:r>
            <a:br>
              <a:rPr lang="ru-RU" dirty="0" smtClean="0"/>
            </a:br>
            <a:r>
              <a:rPr lang="ru-RU" dirty="0" smtClean="0"/>
              <a:t>я б в шоферы пошел,</a:t>
            </a:r>
            <a:br>
              <a:rPr lang="ru-RU" dirty="0" smtClean="0"/>
            </a:br>
            <a:r>
              <a:rPr lang="ru-RU" dirty="0" smtClean="0"/>
              <a:t>пусть меня научат.</a:t>
            </a:r>
            <a:br>
              <a:rPr lang="ru-RU" dirty="0" smtClean="0"/>
            </a:br>
            <a:r>
              <a:rPr lang="ru-RU" dirty="0" smtClean="0"/>
              <a:t>Фырчит машина скорая,</a:t>
            </a:r>
            <a:br>
              <a:rPr lang="ru-RU" dirty="0" smtClean="0"/>
            </a:br>
            <a:r>
              <a:rPr lang="ru-RU" dirty="0" smtClean="0"/>
              <a:t>летит, скользя,</a:t>
            </a:r>
            <a:br>
              <a:rPr lang="ru-RU" dirty="0" smtClean="0"/>
            </a:br>
            <a:r>
              <a:rPr lang="ru-RU" dirty="0" smtClean="0"/>
              <a:t>хороший шофер я —</a:t>
            </a:r>
            <a:br>
              <a:rPr lang="ru-RU" dirty="0" smtClean="0"/>
            </a:br>
            <a:r>
              <a:rPr lang="ru-RU" dirty="0" smtClean="0"/>
              <a:t>сдержать нельзя.</a:t>
            </a:r>
            <a:br>
              <a:rPr lang="ru-RU" dirty="0" smtClean="0"/>
            </a:br>
            <a:r>
              <a:rPr lang="ru-RU" dirty="0" smtClean="0"/>
              <a:t>Только скажите,</a:t>
            </a:r>
            <a:br>
              <a:rPr lang="ru-RU" dirty="0" smtClean="0"/>
            </a:br>
            <a:r>
              <a:rPr lang="ru-RU" dirty="0" smtClean="0"/>
              <a:t>вам куда надо —</a:t>
            </a:r>
            <a:br>
              <a:rPr lang="ru-RU" dirty="0" smtClean="0"/>
            </a:br>
            <a:r>
              <a:rPr lang="ru-RU" dirty="0" smtClean="0"/>
              <a:t>без рельсы</a:t>
            </a:r>
            <a:br>
              <a:rPr lang="ru-RU" dirty="0" smtClean="0"/>
            </a:br>
            <a:r>
              <a:rPr lang="ru-RU" dirty="0" smtClean="0"/>
              <a:t>жителей</a:t>
            </a:r>
            <a:br>
              <a:rPr lang="ru-RU" dirty="0" smtClean="0"/>
            </a:br>
            <a:r>
              <a:rPr lang="ru-RU" dirty="0" smtClean="0"/>
              <a:t>доставлю на дом.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C:\Users\Ludmila\Desktop\Новая папка (15)\Слайды\20181109_16240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3356992"/>
            <a:ext cx="2618702" cy="2868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Ludmila\Desktop\Новая папка (15)\Слайды\20181109_16250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800" y="3140968"/>
            <a:ext cx="2520280" cy="324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Ludmila\Desktop\Новая папка (15)\Слайды\20181109_162530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3848" y="404664"/>
            <a:ext cx="3096344" cy="269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385" name="Rectangle 1"/>
          <p:cNvSpPr>
            <a:spLocks noChangeArrowheads="1"/>
          </p:cNvSpPr>
          <p:nvPr/>
        </p:nvSpPr>
        <p:spPr bwMode="auto">
          <a:xfrm>
            <a:off x="6588224" y="473448"/>
            <a:ext cx="230425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дороге скользкой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Ловко едет он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 объедет не столкнется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домой он доберется                 (шофер)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332656"/>
            <a:ext cx="302433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Быть шофером хорошо,</a:t>
            </a:r>
            <a:br>
              <a:rPr lang="ru-RU" dirty="0" smtClean="0"/>
            </a:br>
            <a:r>
              <a:rPr lang="ru-RU" dirty="0" smtClean="0"/>
              <a:t>а летчиком —</a:t>
            </a:r>
            <a:br>
              <a:rPr lang="ru-RU" dirty="0" smtClean="0"/>
            </a:br>
            <a:r>
              <a:rPr lang="ru-RU" dirty="0" smtClean="0"/>
              <a:t>лучше,</a:t>
            </a:r>
            <a:br>
              <a:rPr lang="ru-RU" dirty="0" smtClean="0"/>
            </a:br>
            <a:r>
              <a:rPr lang="ru-RU" dirty="0" smtClean="0"/>
              <a:t>я бы в летчики пошел,</a:t>
            </a:r>
            <a:br>
              <a:rPr lang="ru-RU" dirty="0" smtClean="0"/>
            </a:br>
            <a:r>
              <a:rPr lang="ru-RU" dirty="0" smtClean="0"/>
              <a:t>пусть меня научат.</a:t>
            </a:r>
            <a:br>
              <a:rPr lang="ru-RU" dirty="0" smtClean="0"/>
            </a:br>
            <a:r>
              <a:rPr lang="ru-RU" dirty="0" smtClean="0"/>
              <a:t>Наливаю в бак бензин,</a:t>
            </a:r>
            <a:br>
              <a:rPr lang="ru-RU" dirty="0" smtClean="0"/>
            </a:br>
            <a:r>
              <a:rPr lang="ru-RU" dirty="0" smtClean="0"/>
              <a:t>завожу пропеллер.</a:t>
            </a:r>
            <a:br>
              <a:rPr lang="ru-RU" dirty="0" smtClean="0"/>
            </a:br>
            <a:r>
              <a:rPr lang="ru-RU" dirty="0" smtClean="0"/>
              <a:t>«В небеса, мотор, вези,</a:t>
            </a:r>
            <a:br>
              <a:rPr lang="ru-RU" dirty="0" smtClean="0"/>
            </a:br>
            <a:r>
              <a:rPr lang="ru-RU" dirty="0" smtClean="0"/>
              <a:t>чтобы птицы пели».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C:\Users\Ludmila\Desktop\Новая папка (15)\Слайды\20181107_16470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996952"/>
            <a:ext cx="3168352" cy="3547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Ludmila\Desktop\Новая папка (15)\Слайды\20181108_16485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2996952"/>
            <a:ext cx="2907412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Ludmila\Desktop\Новая папка (15)\Слайды\20181108_16462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404664"/>
            <a:ext cx="1944216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Ludmila\Desktop\Новая папка (15)\Слайды\20181108_16465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332656"/>
            <a:ext cx="2245553" cy="2298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61" name="Rectangle 1"/>
          <p:cNvSpPr>
            <a:spLocks noChangeArrowheads="1"/>
          </p:cNvSpPr>
          <p:nvPr/>
        </p:nvSpPr>
        <p:spPr bwMode="auto">
          <a:xfrm>
            <a:off x="7164288" y="3371675"/>
            <a:ext cx="1800200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Рассекая небосвод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Мчится он вперед              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Обгоняя облака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Куда надо долетит                            (летчик)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295232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Летчику хорошо,</a:t>
            </a:r>
            <a:br>
              <a:rPr lang="ru-RU" dirty="0" smtClean="0"/>
            </a:br>
            <a:r>
              <a:rPr lang="ru-RU" dirty="0" smtClean="0"/>
              <a:t>а матросу —</a:t>
            </a:r>
            <a:br>
              <a:rPr lang="ru-RU" dirty="0" smtClean="0"/>
            </a:br>
            <a:r>
              <a:rPr lang="ru-RU" dirty="0" smtClean="0"/>
              <a:t>лучше,</a:t>
            </a:r>
            <a:br>
              <a:rPr lang="ru-RU" dirty="0" smtClean="0"/>
            </a:br>
            <a:r>
              <a:rPr lang="ru-RU" dirty="0" smtClean="0"/>
              <a:t>я б в матросы пошел,</a:t>
            </a:r>
            <a:br>
              <a:rPr lang="ru-RU" dirty="0" smtClean="0"/>
            </a:br>
            <a:r>
              <a:rPr lang="ru-RU" dirty="0" smtClean="0"/>
              <a:t>пусть меня научат.</a:t>
            </a:r>
            <a:br>
              <a:rPr lang="ru-RU" dirty="0" smtClean="0"/>
            </a:br>
            <a:r>
              <a:rPr lang="ru-RU" dirty="0" smtClean="0"/>
              <a:t>У меня на шапке лента,</a:t>
            </a:r>
            <a:br>
              <a:rPr lang="ru-RU" dirty="0" smtClean="0"/>
            </a:br>
            <a:r>
              <a:rPr lang="ru-RU" dirty="0" smtClean="0"/>
              <a:t>на матроске</a:t>
            </a:r>
            <a:br>
              <a:rPr lang="ru-RU" dirty="0" smtClean="0"/>
            </a:br>
            <a:r>
              <a:rPr lang="ru-RU" dirty="0" smtClean="0"/>
              <a:t>якоря.</a:t>
            </a:r>
            <a:br>
              <a:rPr lang="ru-RU" dirty="0" smtClean="0"/>
            </a:br>
            <a:r>
              <a:rPr lang="ru-RU" dirty="0" smtClean="0"/>
              <a:t>Я проплавал это лето,</a:t>
            </a:r>
            <a:br>
              <a:rPr lang="ru-RU" dirty="0" smtClean="0"/>
            </a:br>
            <a:r>
              <a:rPr lang="ru-RU" dirty="0" smtClean="0"/>
              <a:t>океаны </a:t>
            </a:r>
            <a:r>
              <a:rPr lang="ru-RU" dirty="0" err="1" smtClean="0"/>
              <a:t>покоря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Рисунок 2" descr="C:\Users\Ludmila\Desktop\Новая папка (15)\Слайды\20181112_103709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573016"/>
            <a:ext cx="3106711" cy="291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Ludmila\Desktop\Новая папка (15)\Слайды\20181112_10400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1" y="3573016"/>
            <a:ext cx="2808312" cy="2880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Ludmila\Desktop\Новая папка (15)\Слайды\20181112_10401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88640"/>
            <a:ext cx="2620555" cy="3086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Ludmila\Desktop\Новая папка (15)\Слайды\20181112_10372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84168" y="332656"/>
            <a:ext cx="2808312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37" name="Rectangle 1"/>
          <p:cNvSpPr>
            <a:spLocks noChangeArrowheads="1"/>
          </p:cNvSpPr>
          <p:nvPr/>
        </p:nvSpPr>
        <p:spPr bwMode="auto">
          <a:xfrm>
            <a:off x="6876256" y="3500617"/>
            <a:ext cx="208823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в тельняшке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голубой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 волной справлюсь я с любой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(моряк)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1"/>
          <p:cNvSpPr>
            <a:spLocks noChangeArrowheads="1"/>
          </p:cNvSpPr>
          <p:nvPr/>
        </p:nvSpPr>
        <p:spPr bwMode="auto">
          <a:xfrm>
            <a:off x="179512" y="186965"/>
            <a:ext cx="2304256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 бы в повара пошел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Пусть меня научат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1554" name="Rectangle 2"/>
          <p:cNvSpPr>
            <a:spLocks noChangeArrowheads="1"/>
          </p:cNvSpPr>
          <p:nvPr/>
        </p:nvSpPr>
        <p:spPr bwMode="auto">
          <a:xfrm>
            <a:off x="3851920" y="143481"/>
            <a:ext cx="172819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Экскурсия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C:\Users\Ludmila\Desktop\Новая папка (15)\Слайды\20181112_1055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124744"/>
            <a:ext cx="3095455" cy="299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Ludmila\Desktop\Новая папка (15)\Слайды\20181112_105643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3717032"/>
            <a:ext cx="2448272" cy="291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Ludmila\Desktop\Новая папка (15)\Слайды\20181112_10553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340768"/>
            <a:ext cx="2340840" cy="3121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555" name="Rectangle 3"/>
          <p:cNvSpPr>
            <a:spLocks noChangeArrowheads="1"/>
          </p:cNvSpPr>
          <p:nvPr/>
        </p:nvSpPr>
        <p:spPr bwMode="auto">
          <a:xfrm>
            <a:off x="5940152" y="4787362"/>
            <a:ext cx="295232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Жарит, парит,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Вкусно варит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 детей всех угощает                 (повар)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1"/>
          <p:cNvSpPr>
            <a:spLocks noChangeArrowheads="1"/>
          </p:cNvSpPr>
          <p:nvPr/>
        </p:nvSpPr>
        <p:spPr bwMode="auto">
          <a:xfrm>
            <a:off x="827584" y="128092"/>
            <a:ext cx="55446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Дидактическая игра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Кому что надо.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C:\Users\Ludmila\Desktop\Новая папка (15)\Слайды\20181109_1705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3048651" y="847893"/>
            <a:ext cx="2880320" cy="24259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Ludmila\Desktop\Новая папка (15)\Слайды\20181109_17053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021297" y="3811351"/>
            <a:ext cx="2780926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Ludmila\Desktop\Новая папка (15)\Слайды\20181109_17054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4930860" y="3790220"/>
            <a:ext cx="2887265" cy="2596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Ludmila\Desktop\Новая папка (15)\Слайды\20181109_17055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400000">
            <a:off x="5981875" y="722981"/>
            <a:ext cx="3120347" cy="2339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Ludmila\Desktop\Новая папка (15)\Слайды\20181109_17060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-82449" y="882648"/>
            <a:ext cx="2972193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3" name="Rectangle 1"/>
          <p:cNvSpPr>
            <a:spLocks noChangeArrowheads="1"/>
          </p:cNvSpPr>
          <p:nvPr/>
        </p:nvSpPr>
        <p:spPr bwMode="auto">
          <a:xfrm>
            <a:off x="323528" y="302984"/>
            <a:ext cx="1800200" cy="1092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Книгу переворошив,</a:t>
            </a:r>
            <a:b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намотай себе на ус  </a:t>
            </a:r>
            <a:b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 работы хороши,</a:t>
            </a:r>
            <a:b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выбирай</a:t>
            </a:r>
            <a:b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300" b="0" i="0" u="none" strike="noStrike" cap="none" normalizeH="0" baseline="0" dirty="0" smtClean="0">
                <a:ln>
                  <a:noFill/>
                </a:ln>
                <a:solidFill>
                  <a:srgbClr val="2E3137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вкус!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 descr="C:\Users\Ludmila\Desktop\Новая папка (15)\Слайды\20181108_17233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3419872" y="332656"/>
            <a:ext cx="2232248" cy="1419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 descr="C:\Users\Ludmila\Desktop\Новая папка (15)\Слайды\20181108_172429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278864">
            <a:off x="4747269" y="2215074"/>
            <a:ext cx="1851639" cy="1792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C:\Users\Ludmila\Desktop\Новая папка (15)\Слайды\20181108_17244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208966">
            <a:off x="2923374" y="4367567"/>
            <a:ext cx="2311652" cy="1981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Ludmila\Desktop\Новая папка (15)\Слайды\20181108_17235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6002985">
            <a:off x="6788892" y="642647"/>
            <a:ext cx="1871809" cy="1830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Ludmila\Desktop\Новая папка (15)\Слайды\20181108_17231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515386">
            <a:off x="1472775" y="1907961"/>
            <a:ext cx="2496041" cy="210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Ludmila\Desktop\Новая папка (15)\Слайды\20181108_172404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7155692">
            <a:off x="6356414" y="4232884"/>
            <a:ext cx="2555936" cy="20287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115616" y="674122"/>
            <a:ext cx="72008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Мониторинг  знаний детей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в течение двух месяцев по теме «Все работы 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хороши, </a:t>
            </a:r>
            <a:r>
              <a:rPr kumimoji="0" lang="ru-RU" sz="18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выбирай на вкус»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22860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270</TotalTime>
  <Words>449</Words>
  <Application>Microsoft Office PowerPoint</Application>
  <PresentationFormat>Экран (4:3)</PresentationFormat>
  <Paragraphs>75</Paragraphs>
  <Slides>18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Открытая</vt:lpstr>
      <vt:lpstr>Слайд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Ludmila</dc:creator>
  <cp:lastModifiedBy>777</cp:lastModifiedBy>
  <cp:revision>34</cp:revision>
  <dcterms:created xsi:type="dcterms:W3CDTF">2018-11-06T15:02:35Z</dcterms:created>
  <dcterms:modified xsi:type="dcterms:W3CDTF">2018-11-13T04:56:24Z</dcterms:modified>
</cp:coreProperties>
</file>